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OPERADOR DE GUINDASTE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8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180231" y="1224459"/>
            <a:ext cx="65527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- Reciclagem: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Operação e inspeção diária do equipamento;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Atuação dos dispositivos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Sinalização manual e por comunicação via rádio;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Isolamento de áreas sob cargas suspensas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Amarração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Identificação visual de danos em polias, ganchos, cabos de aço e cintas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sintéticas;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Prevenção de acidentes;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Cuidados com linhas de alta tensão próximas;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Fundamentos da NR-35 que trata de trabalho em 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Demais normas de segurança vigentes;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Leitura e interpretação de plano de içamento;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Condições que afetam a capacidade de carga da máquina, em especial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quanto ao nivelamento, características da superfície sob a máquina, carga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dinâmica e vento.</a:t>
            </a:r>
          </a:p>
          <a:p>
            <a:pPr algn="l"/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18 - Condições de Segurança e Saúde no Trabalho na Indústria da Construção.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2499</TotalTime>
  <Words>288</Words>
  <Application>Microsoft Office PowerPoint</Application>
  <PresentationFormat>Personalizar</PresentationFormat>
  <Paragraphs>46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380</cp:revision>
  <cp:lastPrinted>2023-01-18T11:46:20Z</cp:lastPrinted>
  <dcterms:created xsi:type="dcterms:W3CDTF">1996-09-21T19:33:27Z</dcterms:created>
  <dcterms:modified xsi:type="dcterms:W3CDTF">2024-08-19T20:07:03Z</dcterms:modified>
</cp:coreProperties>
</file>